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78"/>
  </p:normalViewPr>
  <p:slideViewPr>
    <p:cSldViewPr snapToGrid="0">
      <p:cViewPr varScale="1">
        <p:scale>
          <a:sx n="117" d="100"/>
          <a:sy n="117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2791B-D501-4A14-C447-7DE464B11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6CEAC-F08F-543B-AB44-CBEE7EF67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E0D5-5978-1733-8638-4B6839D7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226DC-8BFC-902E-11C7-6CB67E796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A6182-4772-9A2A-C582-1FB7DA6C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B3FA-ABDD-FF03-5EB0-D59E1EBA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8F8B69-A2C1-F3FE-70EE-09EFC1931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EE90B-4B7F-D16A-AD99-9844C4C71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36E6F-3401-2B2B-6722-0CA03618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57FE2-3461-FA26-1334-64E4EB32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3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FD9555-85A8-3CCC-DCC6-81B5B539E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93FF1-8ACD-317D-BC3C-2C8BB577F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A147B-519A-DAD3-18A0-08A2BCCDE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61262-38A9-562A-B8C3-82CF5615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0DD69-4F91-9FDD-10C2-29626016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6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07BE-34FC-43CA-49B7-5844DAFE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6D6D-CA03-7D6C-2C38-D6F15C7C0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10136-EAC9-A8AD-197F-A8514F80D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592F-6F31-7C1C-0EAB-D7BDD19D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8739-48D4-B454-467C-45C871F9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D52DE-7DCC-B8CC-7AF9-FC278C02E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0AD43-B208-10B4-515C-85E7EB8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B7E3D-1A67-2FEC-A932-B96F5AE14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D6094-9D73-9CB8-6FA9-0C2B2F12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C7C6C-B28D-B872-AFC0-9027732A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6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ECFD-0334-1589-F250-74253CBC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3C9C-8FB6-C8C9-4078-B805DF56E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3B353-EED7-295A-17D6-781857032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FAA76-E516-FDD5-D3BF-B37AA082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E7F98-084C-2736-0EF3-CCBA2346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3C350-3464-B66B-5EF1-48196974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9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3CF-821D-15BD-3A17-EA676D85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8EAF9-A73F-3084-E0A7-E0D045A75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89710-B914-B4F8-AF7A-9B71148A8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EBDFD-A4A7-9C44-FC06-0B6B96DFA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8808B-ACD6-89B9-85A0-55564872A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105471-9A72-FC3B-5AFB-3430300E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4B0A5-30AE-CFFC-D7E6-CA8D4558F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14827-DFA7-E8BD-CCB9-C2E94405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47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E1DB-2091-62F0-4081-81A3CE90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99256-A3FC-883F-395F-618386A6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5A899-EFEC-D7DD-4034-157AEECF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3475F-DA99-DE86-8675-E48E6C4E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49D6A-D843-B888-DD4B-BE3298E7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76390-9511-E68B-75E4-FEA7950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99100-C195-996F-35AD-6F49551D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4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253E-F764-127D-2512-2186D06E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5B3D8-C4D0-9423-0FEE-9D1DC5EB6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D3EB2-9E35-EC33-4D4F-29ABCB25B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12FB6-504F-D019-26F2-CAECB30D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71605-E30D-85C3-8D73-616C1558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F2769-3EB5-5C5B-10A9-1D15E10D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6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6FA0-71F3-D498-B5C0-6FAE2219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D100DA-59F3-9588-7F23-1F473475A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DC0DF-160A-86B0-7AE7-A5C49D58B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48493-3C06-73D6-577E-FD155A52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34EB0-58B3-BCB5-79A2-1259742E5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996CD-7D5B-E501-0998-0EED7268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4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9E99D-1933-D8FF-57C4-F0E9A550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D7762-69C0-9C67-54D0-70C98FC56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39A7-AABC-29CA-67DC-31A4606D6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AF059B-D418-8648-8E9C-4DD1B0DC42FA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B4F9B-4483-3E2F-554D-48413CBE9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BEB92-1A72-ACAF-568D-8736EC836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71717-0594-5945-A2BF-74B31A65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D15E-9265-1C08-33F6-4C6D3CF32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7685" y="2231572"/>
            <a:ext cx="10036629" cy="1035276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Storyfest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course per Story</a:t>
            </a:r>
          </a:p>
        </p:txBody>
      </p:sp>
    </p:spTree>
    <p:extLst>
      <p:ext uri="{BB962C8B-B14F-4D97-AF65-F5344CB8AC3E}">
        <p14:creationId xmlns:p14="http://schemas.microsoft.com/office/powerpoint/2010/main" val="103066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BF16-8D8A-C0C0-2630-49BFF52F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645"/>
            <a:ext cx="2144486" cy="8742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D08D77-7EB5-3626-2148-DF6E0C943538}"/>
              </a:ext>
            </a:extLst>
          </p:cNvPr>
          <p:cNvSpPr txBox="1">
            <a:spLocks/>
          </p:cNvSpPr>
          <p:nvPr/>
        </p:nvSpPr>
        <p:spPr>
          <a:xfrm>
            <a:off x="5023757" y="153645"/>
            <a:ext cx="2144486" cy="874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0D40D6-58F0-593B-0BC8-69932F20713E}"/>
              </a:ext>
            </a:extLst>
          </p:cNvPr>
          <p:cNvSpPr txBox="1">
            <a:spLocks/>
          </p:cNvSpPr>
          <p:nvPr/>
        </p:nvSpPr>
        <p:spPr>
          <a:xfrm>
            <a:off x="9209314" y="153645"/>
            <a:ext cx="2144486" cy="874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01FD653A-136C-925F-EFD7-B56162A8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4"/>
            <a:ext cx="4071257" cy="1696357"/>
          </a:xfrm>
          <a:prstGeom prst="rect">
            <a:avLst/>
          </a:prstGeom>
        </p:spPr>
      </p:pic>
      <p:pic>
        <p:nvPicPr>
          <p:cNvPr id="9" name="Picture 8" descr="A graph showing a graph of time&#10;&#10;AI-generated content may be incorrect.">
            <a:extLst>
              <a:ext uri="{FF2B5EF4-FFF2-40B4-BE49-F238E27FC236}">
                <a16:creationId xmlns:a16="http://schemas.microsoft.com/office/drawing/2014/main" id="{46C67EC1-D033-4584-1D51-E405023FB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521" y="1027904"/>
            <a:ext cx="4071257" cy="1696357"/>
          </a:xfrm>
          <a:prstGeom prst="rect">
            <a:avLst/>
          </a:prstGeom>
        </p:spPr>
      </p:pic>
      <p:pic>
        <p:nvPicPr>
          <p:cNvPr id="11" name="Picture 10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8B24041E-5197-D40D-B6D9-1B78E0EE0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778" y="1027903"/>
            <a:ext cx="4071257" cy="1696357"/>
          </a:xfrm>
          <a:prstGeom prst="rect">
            <a:avLst/>
          </a:prstGeom>
        </p:spPr>
      </p:pic>
      <p:pic>
        <p:nvPicPr>
          <p:cNvPr id="13" name="Picture 12" descr="A graph of a graph showing a line of colored lines&#10;&#10;AI-generated content may be incorrect.">
            <a:extLst>
              <a:ext uri="{FF2B5EF4-FFF2-40B4-BE49-F238E27FC236}">
                <a16:creationId xmlns:a16="http://schemas.microsoft.com/office/drawing/2014/main" id="{15D230DC-FF09-A9A4-F9B6-13BEB8D46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4" y="2950028"/>
            <a:ext cx="4071257" cy="1696357"/>
          </a:xfrm>
          <a:prstGeom prst="rect">
            <a:avLst/>
          </a:prstGeom>
        </p:spPr>
      </p:pic>
      <p:pic>
        <p:nvPicPr>
          <p:cNvPr id="15" name="Picture 14" descr="A graph showing a line of different colored lines&#10;&#10;AI-generated content may be incorrect.">
            <a:extLst>
              <a:ext uri="{FF2B5EF4-FFF2-40B4-BE49-F238E27FC236}">
                <a16:creationId xmlns:a16="http://schemas.microsoft.com/office/drawing/2014/main" id="{012C8754-27CD-4789-0FEC-413EBA5E6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778" y="2950027"/>
            <a:ext cx="4071257" cy="1696357"/>
          </a:xfrm>
          <a:prstGeom prst="rect">
            <a:avLst/>
          </a:prstGeom>
        </p:spPr>
      </p:pic>
      <p:pic>
        <p:nvPicPr>
          <p:cNvPr id="17" name="Picture 16" descr="A graph showing a line of colored lines&#10;&#10;AI-generated content may be incorrect.">
            <a:extLst>
              <a:ext uri="{FF2B5EF4-FFF2-40B4-BE49-F238E27FC236}">
                <a16:creationId xmlns:a16="http://schemas.microsoft.com/office/drawing/2014/main" id="{B1C6D747-0538-1743-FCC3-9F67AD29B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521" y="2950026"/>
            <a:ext cx="4071258" cy="169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4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7C95-49E2-B312-88B0-6CC886DA0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642B-76E0-54BB-F32C-6EAF46F1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645"/>
            <a:ext cx="2144486" cy="8742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444670-4234-3188-8C8F-8FBAAABA4435}"/>
              </a:ext>
            </a:extLst>
          </p:cNvPr>
          <p:cNvSpPr txBox="1">
            <a:spLocks/>
          </p:cNvSpPr>
          <p:nvPr/>
        </p:nvSpPr>
        <p:spPr>
          <a:xfrm>
            <a:off x="5023757" y="153645"/>
            <a:ext cx="2144486" cy="874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77B314-5DDD-D996-E0E0-3E9939B1C596}"/>
              </a:ext>
            </a:extLst>
          </p:cNvPr>
          <p:cNvSpPr txBox="1">
            <a:spLocks/>
          </p:cNvSpPr>
          <p:nvPr/>
        </p:nvSpPr>
        <p:spPr>
          <a:xfrm>
            <a:off x="9209314" y="153645"/>
            <a:ext cx="2144486" cy="874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pic>
        <p:nvPicPr>
          <p:cNvPr id="14" name="Picture 13" descr="A graph showing a graph&#10;&#10;AI-generated content may be incorrect.">
            <a:extLst>
              <a:ext uri="{FF2B5EF4-FFF2-40B4-BE49-F238E27FC236}">
                <a16:creationId xmlns:a16="http://schemas.microsoft.com/office/drawing/2014/main" id="{E39F4B54-FF6C-8764-8E1E-CEF7B49C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4"/>
            <a:ext cx="4071257" cy="1696357"/>
          </a:xfrm>
          <a:prstGeom prst="rect">
            <a:avLst/>
          </a:prstGeom>
        </p:spPr>
      </p:pic>
      <p:pic>
        <p:nvPicPr>
          <p:cNvPr id="16" name="Picture 15" descr="A graph showing a graph&#10;&#10;AI-generated content may be incorrect.">
            <a:extLst>
              <a:ext uri="{FF2B5EF4-FFF2-40B4-BE49-F238E27FC236}">
                <a16:creationId xmlns:a16="http://schemas.microsoft.com/office/drawing/2014/main" id="{006A922B-908B-6308-8926-8C8C93315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699" y="1027904"/>
            <a:ext cx="4071257" cy="1696357"/>
          </a:xfrm>
          <a:prstGeom prst="rect">
            <a:avLst/>
          </a:prstGeom>
        </p:spPr>
      </p:pic>
      <p:pic>
        <p:nvPicPr>
          <p:cNvPr id="19" name="Picture 18" descr="A graph showing a number of black lines&#10;&#10;AI-generated content may be incorrect.">
            <a:extLst>
              <a:ext uri="{FF2B5EF4-FFF2-40B4-BE49-F238E27FC236}">
                <a16:creationId xmlns:a16="http://schemas.microsoft.com/office/drawing/2014/main" id="{EF1786D6-2724-C262-1B8F-099EF5EF8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745" y="1053984"/>
            <a:ext cx="4071257" cy="1696357"/>
          </a:xfrm>
          <a:prstGeom prst="rect">
            <a:avLst/>
          </a:prstGeom>
        </p:spPr>
      </p:pic>
      <p:pic>
        <p:nvPicPr>
          <p:cNvPr id="21" name="Picture 20" descr="A graph showing a graph&#10;&#10;AI-generated content may be incorrect.">
            <a:extLst>
              <a:ext uri="{FF2B5EF4-FFF2-40B4-BE49-F238E27FC236}">
                <a16:creationId xmlns:a16="http://schemas.microsoft.com/office/drawing/2014/main" id="{CBBADCF3-E2AC-2A39-A8F0-E950A39FD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3" y="2724261"/>
            <a:ext cx="4071257" cy="1696357"/>
          </a:xfrm>
          <a:prstGeom prst="rect">
            <a:avLst/>
          </a:prstGeom>
        </p:spPr>
      </p:pic>
      <p:pic>
        <p:nvPicPr>
          <p:cNvPr id="23" name="Picture 22" descr="A graph showing a line&#10;&#10;AI-generated content may be incorrect.">
            <a:extLst>
              <a:ext uri="{FF2B5EF4-FFF2-40B4-BE49-F238E27FC236}">
                <a16:creationId xmlns:a16="http://schemas.microsoft.com/office/drawing/2014/main" id="{8D04AD47-BB02-B3D6-89A3-0C0A55F4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1630" y="2776421"/>
            <a:ext cx="4071258" cy="1696358"/>
          </a:xfrm>
          <a:prstGeom prst="rect">
            <a:avLst/>
          </a:prstGeom>
        </p:spPr>
      </p:pic>
      <p:pic>
        <p:nvPicPr>
          <p:cNvPr id="25" name="Picture 24" descr="A graph showing a line&#10;&#10;AI-generated content may be incorrect.">
            <a:extLst>
              <a:ext uri="{FF2B5EF4-FFF2-40B4-BE49-F238E27FC236}">
                <a16:creationId xmlns:a16="http://schemas.microsoft.com/office/drawing/2014/main" id="{999D4C43-CEFA-84CD-E6B8-237955074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256" y="2724260"/>
            <a:ext cx="4071259" cy="169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2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AC163-CC99-D6C8-A02D-65D8CFF71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AC76-B94C-A502-7BA4-84D03E2D9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645"/>
            <a:ext cx="2144486" cy="8742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781332-CA49-C7DD-63BA-940FBCF060B4}"/>
              </a:ext>
            </a:extLst>
          </p:cNvPr>
          <p:cNvSpPr txBox="1">
            <a:spLocks/>
          </p:cNvSpPr>
          <p:nvPr/>
        </p:nvSpPr>
        <p:spPr>
          <a:xfrm>
            <a:off x="5023757" y="153645"/>
            <a:ext cx="2144486" cy="874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B6991D-39D7-58C5-681B-67A0E9EBAA98}"/>
              </a:ext>
            </a:extLst>
          </p:cNvPr>
          <p:cNvSpPr txBox="1">
            <a:spLocks/>
          </p:cNvSpPr>
          <p:nvPr/>
        </p:nvSpPr>
        <p:spPr>
          <a:xfrm>
            <a:off x="9209314" y="153645"/>
            <a:ext cx="2144486" cy="874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pic>
        <p:nvPicPr>
          <p:cNvPr id="25" name="Picture 24" descr="A graph showing a line&#10;&#10;AI-generated content may be incorrect.">
            <a:extLst>
              <a:ext uri="{FF2B5EF4-FFF2-40B4-BE49-F238E27FC236}">
                <a16:creationId xmlns:a16="http://schemas.microsoft.com/office/drawing/2014/main" id="{CFE38DD3-5908-C384-47B2-FDBC5151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56" y="2724260"/>
            <a:ext cx="4071259" cy="1696358"/>
          </a:xfrm>
          <a:prstGeom prst="rect">
            <a:avLst/>
          </a:prstGeom>
        </p:spPr>
      </p:pic>
      <p:pic>
        <p:nvPicPr>
          <p:cNvPr id="6" name="Picture 5" descr="A graph showing a line of a graph&#10;&#10;AI-generated content may be incorrect.">
            <a:extLst>
              <a:ext uri="{FF2B5EF4-FFF2-40B4-BE49-F238E27FC236}">
                <a16:creationId xmlns:a16="http://schemas.microsoft.com/office/drawing/2014/main" id="{E5A5F2CB-0E95-FCC7-A842-682DF958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4"/>
            <a:ext cx="4071257" cy="1696357"/>
          </a:xfrm>
          <a:prstGeom prst="rect">
            <a:avLst/>
          </a:prstGeom>
        </p:spPr>
      </p:pic>
      <p:pic>
        <p:nvPicPr>
          <p:cNvPr id="8" name="Picture 7" descr="A graph showing a graph&#10;&#10;AI-generated content may be incorrect.">
            <a:extLst>
              <a:ext uri="{FF2B5EF4-FFF2-40B4-BE49-F238E27FC236}">
                <a16:creationId xmlns:a16="http://schemas.microsoft.com/office/drawing/2014/main" id="{6992D36C-E138-7717-D099-436DC5930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255" y="1027901"/>
            <a:ext cx="4071260" cy="1696358"/>
          </a:xfrm>
          <a:prstGeom prst="rect">
            <a:avLst/>
          </a:prstGeom>
        </p:spPr>
      </p:pic>
      <p:pic>
        <p:nvPicPr>
          <p:cNvPr id="10" name="Picture 9" descr="A graph showing a number of black lines&#10;&#10;AI-generated content may be incorrect.">
            <a:extLst>
              <a:ext uri="{FF2B5EF4-FFF2-40B4-BE49-F238E27FC236}">
                <a16:creationId xmlns:a16="http://schemas.microsoft.com/office/drawing/2014/main" id="{1FD5D174-DE30-B49C-0B0A-C1F2E33CB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743" y="1027899"/>
            <a:ext cx="4071261" cy="1696359"/>
          </a:xfrm>
          <a:prstGeom prst="rect">
            <a:avLst/>
          </a:prstGeom>
        </p:spPr>
      </p:pic>
      <p:pic>
        <p:nvPicPr>
          <p:cNvPr id="12" name="Picture 11" descr="A graph showing a graph&#10;&#10;AI-generated content may be incorrect.">
            <a:extLst>
              <a:ext uri="{FF2B5EF4-FFF2-40B4-BE49-F238E27FC236}">
                <a16:creationId xmlns:a16="http://schemas.microsoft.com/office/drawing/2014/main" id="{994A69CB-56FA-72AF-190B-F99BB0EE3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2750336"/>
            <a:ext cx="4071257" cy="1696357"/>
          </a:xfrm>
          <a:prstGeom prst="rect">
            <a:avLst/>
          </a:prstGeom>
        </p:spPr>
      </p:pic>
      <p:pic>
        <p:nvPicPr>
          <p:cNvPr id="15" name="Picture 14" descr="A graph showing a line&#10;&#10;AI-generated content may be incorrect.">
            <a:extLst>
              <a:ext uri="{FF2B5EF4-FFF2-40B4-BE49-F238E27FC236}">
                <a16:creationId xmlns:a16="http://schemas.microsoft.com/office/drawing/2014/main" id="{42E0A0F1-3DE2-8C46-9A14-C05F427BF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629" y="2698185"/>
            <a:ext cx="4071261" cy="1696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ACD03C-89B3-EB61-E7B3-65282000A580}"/>
              </a:ext>
            </a:extLst>
          </p:cNvPr>
          <p:cNvSpPr txBox="1"/>
          <p:nvPr/>
        </p:nvSpPr>
        <p:spPr>
          <a:xfrm>
            <a:off x="587829" y="5704114"/>
            <a:ext cx="202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N=19, y-axis: -1to1</a:t>
            </a:r>
          </a:p>
        </p:txBody>
      </p:sp>
    </p:spTree>
    <p:extLst>
      <p:ext uri="{BB962C8B-B14F-4D97-AF65-F5344CB8AC3E}">
        <p14:creationId xmlns:p14="http://schemas.microsoft.com/office/powerpoint/2010/main" val="357271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92BC4-661C-68FC-F86A-70F089B02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7D4C-4710-AD35-315C-5A43F6C5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645"/>
            <a:ext cx="2144486" cy="87425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015C4F-98AD-F4D2-C3E2-72B5696514DA}"/>
              </a:ext>
            </a:extLst>
          </p:cNvPr>
          <p:cNvSpPr txBox="1">
            <a:spLocks/>
          </p:cNvSpPr>
          <p:nvPr/>
        </p:nvSpPr>
        <p:spPr>
          <a:xfrm>
            <a:off x="5023757" y="153645"/>
            <a:ext cx="2144486" cy="874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58050F-DFAA-67BB-2CDE-43FA984ECCFF}"/>
              </a:ext>
            </a:extLst>
          </p:cNvPr>
          <p:cNvSpPr txBox="1">
            <a:spLocks/>
          </p:cNvSpPr>
          <p:nvPr/>
        </p:nvSpPr>
        <p:spPr>
          <a:xfrm>
            <a:off x="9209314" y="153645"/>
            <a:ext cx="2144486" cy="874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974FAE-D850-B4DB-CA20-4FC689A60910}"/>
              </a:ext>
            </a:extLst>
          </p:cNvPr>
          <p:cNvSpPr txBox="1"/>
          <p:nvPr/>
        </p:nvSpPr>
        <p:spPr>
          <a:xfrm>
            <a:off x="370114" y="5812971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42, y-axis: -1.0 to 1.5</a:t>
            </a:r>
          </a:p>
        </p:txBody>
      </p:sp>
      <p:pic>
        <p:nvPicPr>
          <p:cNvPr id="31" name="Picture 30" descr="A graph showing a graph&#10;&#10;AI-generated content may be incorrect.">
            <a:extLst>
              <a:ext uri="{FF2B5EF4-FFF2-40B4-BE49-F238E27FC236}">
                <a16:creationId xmlns:a16="http://schemas.microsoft.com/office/drawing/2014/main" id="{D2CA0FF1-97B7-BF3B-85F9-0B03A52A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4"/>
            <a:ext cx="4071257" cy="1696357"/>
          </a:xfrm>
          <a:prstGeom prst="rect">
            <a:avLst/>
          </a:prstGeom>
        </p:spPr>
      </p:pic>
      <p:pic>
        <p:nvPicPr>
          <p:cNvPr id="33" name="Picture 32" descr="A graph showing a number of clocks&#10;&#10;AI-generated content may be incorrect.">
            <a:extLst>
              <a:ext uri="{FF2B5EF4-FFF2-40B4-BE49-F238E27FC236}">
                <a16:creationId xmlns:a16="http://schemas.microsoft.com/office/drawing/2014/main" id="{F8C006AB-DF8B-C466-24EE-F55C82F5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699" y="1027903"/>
            <a:ext cx="4071257" cy="1696357"/>
          </a:xfrm>
          <a:prstGeom prst="rect">
            <a:avLst/>
          </a:prstGeom>
        </p:spPr>
      </p:pic>
      <p:pic>
        <p:nvPicPr>
          <p:cNvPr id="35" name="Picture 34" descr="A graph showing a number of black lines&#10;&#10;AI-generated content may be incorrect.">
            <a:extLst>
              <a:ext uri="{FF2B5EF4-FFF2-40B4-BE49-F238E27FC236}">
                <a16:creationId xmlns:a16="http://schemas.microsoft.com/office/drawing/2014/main" id="{DA0796A2-F425-FC63-2757-D3199E5C4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956" y="1027903"/>
            <a:ext cx="4071257" cy="1696357"/>
          </a:xfrm>
          <a:prstGeom prst="rect">
            <a:avLst/>
          </a:prstGeom>
        </p:spPr>
      </p:pic>
      <p:pic>
        <p:nvPicPr>
          <p:cNvPr id="37" name="Picture 36" descr="A graph showing a graph&#10;&#10;AI-generated content may be incorrect.">
            <a:extLst>
              <a:ext uri="{FF2B5EF4-FFF2-40B4-BE49-F238E27FC236}">
                <a16:creationId xmlns:a16="http://schemas.microsoft.com/office/drawing/2014/main" id="{EBFAF684-2235-7387-311E-9BF349EDE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0340"/>
            <a:ext cx="4071257" cy="1696357"/>
          </a:xfrm>
          <a:prstGeom prst="rect">
            <a:avLst/>
          </a:prstGeom>
        </p:spPr>
      </p:pic>
      <p:pic>
        <p:nvPicPr>
          <p:cNvPr id="39" name="Picture 38" descr="A graph showing a line of a graph&#10;&#10;AI-generated content may be incorrect.">
            <a:extLst>
              <a:ext uri="{FF2B5EF4-FFF2-40B4-BE49-F238E27FC236}">
                <a16:creationId xmlns:a16="http://schemas.microsoft.com/office/drawing/2014/main" id="{1A89B48A-A893-A9EF-31F7-0E158DCC0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398" y="2724260"/>
            <a:ext cx="4071257" cy="1696357"/>
          </a:xfrm>
          <a:prstGeom prst="rect">
            <a:avLst/>
          </a:prstGeom>
        </p:spPr>
      </p:pic>
      <p:pic>
        <p:nvPicPr>
          <p:cNvPr id="41" name="Picture 40" descr="A graph showing a line&#10;&#10;AI-generated content may be incorrect.">
            <a:extLst>
              <a:ext uri="{FF2B5EF4-FFF2-40B4-BE49-F238E27FC236}">
                <a16:creationId xmlns:a16="http://schemas.microsoft.com/office/drawing/2014/main" id="{FE9E509D-B218-6C7F-D2F2-1633AC60F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699" y="2776419"/>
            <a:ext cx="4071257" cy="16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07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35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Times New Roman</vt:lpstr>
      <vt:lpstr>Office Theme</vt:lpstr>
      <vt:lpstr>Storyfest Time course per Story</vt:lpstr>
      <vt:lpstr>negative</vt:lpstr>
      <vt:lpstr>negative</vt:lpstr>
      <vt:lpstr>negative</vt:lpstr>
      <vt:lpstr>negative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Kumiko Ueda</dc:creator>
  <cp:lastModifiedBy>Kumiko Ueda</cp:lastModifiedBy>
  <cp:revision>13</cp:revision>
  <dcterms:created xsi:type="dcterms:W3CDTF">2025-05-19T20:57:09Z</dcterms:created>
  <dcterms:modified xsi:type="dcterms:W3CDTF">2025-05-20T17:15:23Z</dcterms:modified>
</cp:coreProperties>
</file>